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076137256" r:id="rId3"/>
    <p:sldId id="2076137254" r:id="rId4"/>
    <p:sldId id="2076137255" r:id="rId5"/>
    <p:sldId id="2076137257" r:id="rId6"/>
    <p:sldId id="2076137258" r:id="rId7"/>
    <p:sldId id="2076137259" r:id="rId8"/>
    <p:sldId id="2076137260" r:id="rId9"/>
    <p:sldId id="2076137261" r:id="rId10"/>
    <p:sldId id="2076137262" r:id="rId11"/>
    <p:sldId id="274" r:id="rId12"/>
  </p:sldIdLst>
  <p:sldSz cx="12192000" cy="6858000"/>
  <p:notesSz cx="7010400" cy="9296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C3438"/>
    <a:srgbClr val="333F50"/>
    <a:srgbClr val="FFFFFF"/>
    <a:srgbClr val="1A2F43"/>
    <a:srgbClr val="92D050"/>
    <a:srgbClr val="D60093"/>
    <a:srgbClr val="FFC000"/>
    <a:srgbClr val="CCCCC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E20C30-FFF0-4781-A99C-FEE24B7EE7F7}" v="11" dt="2022-08-18T14:05:4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3" autoAdjust="0"/>
    <p:restoredTop sz="84218" autoAdjust="0"/>
  </p:normalViewPr>
  <p:slideViewPr>
    <p:cSldViewPr snapToGrid="0">
      <p:cViewPr varScale="1">
        <p:scale>
          <a:sx n="107" d="100"/>
          <a:sy n="107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ás Rojas Vargas" userId="S::nicolas.rojas@uss.cl::010432ea-a6e7-4719-93e5-06c0a8ce0cfe" providerId="AD" clId="Web-{653E883C-A732-C4D7-2723-2B926887BE71}"/>
    <pc:docChg chg="mod">
      <pc:chgData name="Nicolás Rojas Vargas" userId="S::nicolas.rojas@uss.cl::010432ea-a6e7-4719-93e5-06c0a8ce0cfe" providerId="AD" clId="Web-{653E883C-A732-C4D7-2723-2B926887BE71}" dt="2022-12-30T00:59:40.668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4015BC4-4E30-4B5D-A39E-47CEF5788BCF}" type="datetimeFigureOut">
              <a:rPr lang="es-CL" smtClean="0"/>
              <a:t>07-06-23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E3BCBB8-5B2C-4444-A6B2-5CE45709B38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409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200" i="1" dirty="0">
                <a:solidFill>
                  <a:srgbClr val="4472C4"/>
                </a:solidFill>
                <a:latin typeface="Source Sans Pro" panose="020B0503030403020204" pitchFamily="34" charset="0"/>
              </a:rPr>
              <a:t>Aportando al desarrollo inclusivo </a:t>
            </a:r>
          </a:p>
          <a:p>
            <a:pPr algn="l"/>
            <a:r>
              <a:rPr lang="es-ES" sz="1200" i="1" dirty="0">
                <a:solidFill>
                  <a:srgbClr val="4472C4"/>
                </a:solidFill>
                <a:latin typeface="Source Sans Pro" panose="020B0503030403020204" pitchFamily="34" charset="0"/>
              </a:rPr>
              <a:t>y sostenible de Chile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BCBB8-5B2C-4444-A6B2-5CE45709B38F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073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200" i="1" dirty="0">
                <a:solidFill>
                  <a:srgbClr val="4472C4"/>
                </a:solidFill>
                <a:latin typeface="Source Sans Pro" panose="020B0503030403020204" pitchFamily="34" charset="0"/>
              </a:rPr>
              <a:t>Aportando al desarrollo inclusivo </a:t>
            </a:r>
          </a:p>
          <a:p>
            <a:pPr algn="l"/>
            <a:r>
              <a:rPr lang="es-ES" sz="1200" i="1" dirty="0">
                <a:solidFill>
                  <a:srgbClr val="4472C4"/>
                </a:solidFill>
                <a:latin typeface="Source Sans Pro" panose="020B0503030403020204" pitchFamily="34" charset="0"/>
              </a:rPr>
              <a:t>y sostenible de Chile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BCBB8-5B2C-4444-A6B2-5CE45709B38F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920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200" i="1" dirty="0">
                <a:solidFill>
                  <a:srgbClr val="4472C4"/>
                </a:solidFill>
                <a:latin typeface="Source Sans Pro" panose="020B0503030403020204" pitchFamily="34" charset="0"/>
              </a:rPr>
              <a:t>Aportando al desarrollo inclusivo </a:t>
            </a:r>
          </a:p>
          <a:p>
            <a:pPr algn="l"/>
            <a:r>
              <a:rPr lang="es-ES" sz="1200" i="1" dirty="0">
                <a:solidFill>
                  <a:srgbClr val="4472C4"/>
                </a:solidFill>
                <a:latin typeface="Source Sans Pro" panose="020B0503030403020204" pitchFamily="34" charset="0"/>
              </a:rPr>
              <a:t>y sostenible de Chile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BCBB8-5B2C-4444-A6B2-5CE45709B38F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573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200" i="1" dirty="0">
                <a:solidFill>
                  <a:srgbClr val="4472C4"/>
                </a:solidFill>
                <a:latin typeface="Source Sans Pro" panose="020B0503030403020204" pitchFamily="34" charset="0"/>
              </a:rPr>
              <a:t>Aportando al desarrollo inclusivo </a:t>
            </a:r>
          </a:p>
          <a:p>
            <a:pPr algn="l"/>
            <a:r>
              <a:rPr lang="es-ES" sz="1200" i="1" dirty="0">
                <a:solidFill>
                  <a:srgbClr val="4472C4"/>
                </a:solidFill>
                <a:latin typeface="Source Sans Pro" panose="020B0503030403020204" pitchFamily="34" charset="0"/>
              </a:rPr>
              <a:t>y sostenible de Chile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BCBB8-5B2C-4444-A6B2-5CE45709B38F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785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875F5-9DA4-8932-FFFA-AD32ABAD9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897B57-3B3D-8E1E-4B41-CB6D7D5EE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11435E-C265-3458-BDAA-21D800517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06328-A67C-4216-B0CC-BFBB94C18AB2}" type="datetime1">
              <a:rPr lang="es-CL" smtClean="0"/>
              <a:t>07-06-23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D45FB3-49FC-EC3E-721B-06701123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676840-A79F-D46E-6645-BE08E6AA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1815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F7FCD-7693-3716-7094-26036A30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6788BB-5D23-E788-B6AE-DB7342B33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D90C60-0EA8-D044-B262-731C5A66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AF7A-7646-4D48-A92B-EC420134246E}" type="datetime1">
              <a:rPr lang="es-CL" smtClean="0"/>
              <a:t>07-06-23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9EBE48-07DB-F1B5-1EAD-DF49C526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B77E94-6D58-6AE2-E624-192C6BE2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2761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F4E841-6344-8C31-9DBA-BE2BB71642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7015ED-F079-5EA9-3201-561E9B4F6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967E1C-79C6-04A7-8CAE-01BFD6FF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5925-83A3-419B-AD22-D8FA93B448D1}" type="datetime1">
              <a:rPr lang="es-CL" smtClean="0"/>
              <a:t>07-06-23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EE06AE-D72B-70FA-19E2-84A7F263F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603861-910A-FA35-6E2A-E8DD5AD5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183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1E255-8B30-C46A-3E56-AD0681EF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930FF6-2ACD-FCCB-902B-334183D59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1FD0E0-E5AC-5CAE-2A45-FC737F9B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009F-694C-4FB9-89D8-9271B51C1B1D}" type="datetime1">
              <a:rPr lang="es-CL" smtClean="0"/>
              <a:t>07-06-23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AABA7E-AC87-A6A7-EF59-8AD0D8BD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9CF17-BC5C-8F94-A126-FA11E7080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347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CC0A5-C72E-71CC-1290-7C129463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913BA5-9171-68E5-1BE3-13161BA01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A5CED3-7175-6417-0E50-18AEF817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AECD-B889-488E-ACE2-6D4E9B7FD57D}" type="datetime1">
              <a:rPr lang="es-CL" smtClean="0"/>
              <a:t>07-06-23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9537A-9E3A-79AC-3AEF-B629866F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7B018A-7D50-3525-C38B-35E2078B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804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35E26-5F25-EA5C-6FE1-933E2236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26870E-2D68-FB58-E7DB-556EA5B54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0DDC5C-D55B-EC7B-D062-8CC5EBB2A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DFB8C1-E7F2-5C93-81B9-9F1C6797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C7F0-DB15-4A8D-BD5D-DC3BE8BCB71C}" type="datetime1">
              <a:rPr lang="es-CL" smtClean="0"/>
              <a:t>07-06-23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61442C-6BF9-267C-600A-CE1B40760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A862DB-55D0-DF12-7B14-634B4DBE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677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55554-295C-D06B-5DC8-0554ED34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D554B5-EFF0-347E-411F-C38D6CC07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4CBAC3-A90F-8C23-8DB6-36C82A6D7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63D88A-7C9A-0403-1E21-947C9224F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F2647A-1F4B-3692-63CA-72CF2F484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3D7E76-A3BA-8C49-098B-7503FF24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3BB2-20F1-42B8-A820-F44EC3EE3163}" type="datetime1">
              <a:rPr lang="es-CL" smtClean="0"/>
              <a:t>07-06-23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81B857-E999-1DD4-8B1C-CD6E8DF9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A7941D-B05A-0583-3653-4EC78EE2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926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A199B-0C28-5568-AEF7-3A560CF7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716077-9459-9AAC-7282-2F1683A33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BD48D-DA1D-4208-90C1-9C567E2DAE52}" type="datetime1">
              <a:rPr lang="es-CL" smtClean="0"/>
              <a:t>07-06-23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BA2B55-F29A-256E-33FD-5A3CDFDC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DA0342-109D-2DE1-5286-F3151102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6590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0C1D9B2-7E97-0FF6-55A3-67A06CE7D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83FCF-117B-41CB-865D-3E7FD7BA4FF8}" type="datetime1">
              <a:rPr lang="es-CL" smtClean="0"/>
              <a:t>07-06-23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438B67-EC2E-C6D9-A0FB-F47202DE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3B1021-7CCA-CDD2-BFE9-23808230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197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D5C41-64DF-FCF5-C8F8-64276F37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BDCE3-D799-8ADC-19BC-C13D332A5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11C524-8186-FC59-F848-511A9030E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90B78E-5CDF-228C-89E4-3A29FE88E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2B387-AE1E-438E-9167-6C9CA766950A}" type="datetime1">
              <a:rPr lang="es-CL" smtClean="0"/>
              <a:t>07-06-23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131002-092A-00AC-2844-A1E5FC4C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FAC199-C9BD-9242-BC60-F28B1345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774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C90DB-28B1-2EAE-D983-356B23B72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6BF19ED-C145-374F-852A-BDB53FAAD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4DCD98-B847-5472-EC26-915E2DA7A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995544-8A5D-843B-926A-7C305893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344A2-35C4-4652-B493-DB4694AC66AE}" type="datetime1">
              <a:rPr lang="es-CL" smtClean="0"/>
              <a:t>07-06-23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7EBD71-26D5-494E-7A8D-D79034F4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0F6626-9CBF-46A6-4C33-C87D21DB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7935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7099A3E-3175-B9D6-A5FF-418C540C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0F630E-58C6-F8DD-42A2-C5176432E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7FC846-D337-5F6B-8742-6A16B0CB8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D86B7-9950-4559-B2C4-EFD5947F2E30}" type="datetime1">
              <a:rPr lang="es-CL" smtClean="0"/>
              <a:t>07-06-23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787405-7941-ADA6-FADB-65633B741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B7CD2A-D5A5-A6C3-7C8F-94A0110D9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233D3-B28E-4149-B02E-1B0A8EFE6F0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370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22AB0B67-84A5-EB40-9759-72670A96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36849"/>
            <a:ext cx="12382500" cy="69014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D5AE6F4-0022-804C-B9A8-1262116C21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68" b="10168"/>
          <a:stretch/>
        </p:blipFill>
        <p:spPr>
          <a:xfrm>
            <a:off x="5408340" y="-37179"/>
            <a:ext cx="6491560" cy="68951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D17545-C9B4-6A40-96AC-29CA61B52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239227"/>
            <a:ext cx="2578100" cy="2870200"/>
          </a:xfrm>
          <a:prstGeom prst="rect">
            <a:avLst/>
          </a:prstGeom>
        </p:spPr>
      </p:pic>
      <p:pic>
        <p:nvPicPr>
          <p:cNvPr id="3" name="Imagen 2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1D935BF3-6808-3944-B37C-06E5CFE1F6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203200" y="0"/>
            <a:ext cx="5205140" cy="24087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3294093-BB4A-FDEA-9B56-2ED79995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52" y="2747628"/>
            <a:ext cx="3916997" cy="1701660"/>
          </a:xfrm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5352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6319743D-E378-A544-A570-7B9B9709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1"/>
            <a:ext cx="12192000" cy="684505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1F4C1-D2F0-13F3-F466-3A0124B077B5}"/>
              </a:ext>
            </a:extLst>
          </p:cNvPr>
          <p:cNvSpPr/>
          <p:nvPr/>
        </p:nvSpPr>
        <p:spPr>
          <a:xfrm>
            <a:off x="-235130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2425E57-4B43-7F2B-2207-B5F77A6E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252412" y="0"/>
            <a:ext cx="3903260" cy="133101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16A11CC-78F1-FB6D-D1D6-36A3C24663E4}"/>
              </a:ext>
            </a:extLst>
          </p:cNvPr>
          <p:cNvSpPr/>
          <p:nvPr/>
        </p:nvSpPr>
        <p:spPr>
          <a:xfrm>
            <a:off x="-236287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ABDAB80-079E-84B1-0003-A10A70F8BC30}"/>
              </a:ext>
            </a:extLst>
          </p:cNvPr>
          <p:cNvSpPr txBox="1">
            <a:spLocks/>
          </p:cNvSpPr>
          <p:nvPr/>
        </p:nvSpPr>
        <p:spPr>
          <a:xfrm>
            <a:off x="990600" y="403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3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Índice de remuneraciones</a:t>
            </a:r>
            <a:endParaRPr lang="es-CL" sz="3200" dirty="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94811B4-3823-04F8-72CB-B18A1ADC5C5F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C708B81-0B3D-2869-6384-8571900B2CF8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8" name="Título 12">
            <a:extLst>
              <a:ext uri="{FF2B5EF4-FFF2-40B4-BE49-F238E27FC236}">
                <a16:creationId xmlns:a16="http://schemas.microsoft.com/office/drawing/2014/main" id="{D43707CE-3C74-2E93-7F64-4C280C3E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227"/>
            <a:ext cx="10515600" cy="374562"/>
          </a:xfrm>
        </p:spPr>
        <p:txBody>
          <a:bodyPr>
            <a:normAutofit fontScale="90000"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5154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cajas y bigotes&#10;&#10;Descripción generada automáticamente">
            <a:extLst>
              <a:ext uri="{FF2B5EF4-FFF2-40B4-BE49-F238E27FC236}">
                <a16:creationId xmlns:a16="http://schemas.microsoft.com/office/drawing/2014/main" id="{5F91EF69-7286-3148-BA5D-96F1E5C3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6572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4C38924-775B-736B-E730-4B2BEEAAA124}"/>
              </a:ext>
            </a:extLst>
          </p:cNvPr>
          <p:cNvSpPr txBox="1"/>
          <p:nvPr/>
        </p:nvSpPr>
        <p:spPr>
          <a:xfrm>
            <a:off x="6039510" y="6049688"/>
            <a:ext cx="5446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tx2">
                    <a:lumMod val="75000"/>
                  </a:schemeClr>
                </a:solidFill>
                <a:latin typeface="Source Sans Pro" panose="020B0503030403020204" pitchFamily="34" charset="0"/>
              </a:rPr>
              <a:t>www.uss.cl/</a:t>
            </a:r>
            <a:r>
              <a:rPr lang="es-CL" sz="2400" b="1" dirty="0">
                <a:solidFill>
                  <a:schemeClr val="tx2">
                    <a:lumMod val="75000"/>
                  </a:schemeClr>
                </a:solidFill>
                <a:latin typeface="Qanelas Soft Bold" pitchFamily="2" charset="77"/>
              </a:rPr>
              <a:t>politicaspublicas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19CB7D-EADA-75BF-9DA6-639C5EAB6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529" r="31192"/>
          <a:stretch/>
        </p:blipFill>
        <p:spPr>
          <a:xfrm>
            <a:off x="1572299" y="5795375"/>
            <a:ext cx="3771900" cy="970292"/>
          </a:xfrm>
          <a:prstGeom prst="rect">
            <a:avLst/>
          </a:prstGeom>
        </p:spPr>
      </p:pic>
      <p:pic>
        <p:nvPicPr>
          <p:cNvPr id="2" name="Imagen 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807A05F-9181-4522-716E-FE53E6CBC7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960842" y="2098785"/>
            <a:ext cx="7801843" cy="26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cajas y bigotes&#10;&#10;Descripción generada automáticamente">
            <a:extLst>
              <a:ext uri="{FF2B5EF4-FFF2-40B4-BE49-F238E27FC236}">
                <a16:creationId xmlns:a16="http://schemas.microsoft.com/office/drawing/2014/main" id="{5F91EF69-7286-3148-BA5D-96F1E5C3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6572" cy="6858000"/>
          </a:xfrm>
          <a:prstGeom prst="rect">
            <a:avLst/>
          </a:prstGeom>
        </p:spPr>
      </p:pic>
      <p:pic>
        <p:nvPicPr>
          <p:cNvPr id="2" name="Imagen 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807A05F-9181-4522-716E-FE53E6CBC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1174599" y="2098785"/>
            <a:ext cx="7801843" cy="266042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27BD82-0602-9755-CB02-621CE2DFEC44}"/>
              </a:ext>
            </a:extLst>
          </p:cNvPr>
          <p:cNvSpPr txBox="1"/>
          <p:nvPr/>
        </p:nvSpPr>
        <p:spPr>
          <a:xfrm>
            <a:off x="6096000" y="1295937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/>
              <a:t>Actividad Económica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302722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6319743D-E378-A544-A570-7B9B9709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"/>
            <a:ext cx="12192000" cy="684505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1F4C1-D2F0-13F3-F466-3A0124B077B5}"/>
              </a:ext>
            </a:extLst>
          </p:cNvPr>
          <p:cNvSpPr/>
          <p:nvPr/>
        </p:nvSpPr>
        <p:spPr>
          <a:xfrm>
            <a:off x="-235130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2425E57-4B43-7F2B-2207-B5F77A6E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252412" y="0"/>
            <a:ext cx="3903260" cy="133101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16A11CC-78F1-FB6D-D1D6-36A3C24663E4}"/>
              </a:ext>
            </a:extLst>
          </p:cNvPr>
          <p:cNvSpPr/>
          <p:nvPr/>
        </p:nvSpPr>
        <p:spPr>
          <a:xfrm>
            <a:off x="-236287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ABDAB80-079E-84B1-0003-A10A70F8BC30}"/>
              </a:ext>
            </a:extLst>
          </p:cNvPr>
          <p:cNvSpPr txBox="1">
            <a:spLocks/>
          </p:cNvSpPr>
          <p:nvPr/>
        </p:nvSpPr>
        <p:spPr>
          <a:xfrm>
            <a:off x="990600" y="403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3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Componentes actividad económica</a:t>
            </a:r>
            <a:endParaRPr lang="es-CL" sz="3200" b="1" dirty="0">
              <a:solidFill>
                <a:srgbClr val="4472C4"/>
              </a:solidFill>
              <a:latin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1BE385-75F3-9A24-AE6C-6A0D8044C9E1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4042DF-3F14-1EAE-3F00-97AA4FF58D8C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220D524A-F6C9-BBBC-D0C4-9B7B3246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227"/>
            <a:ext cx="10515600" cy="374562"/>
          </a:xfrm>
        </p:spPr>
        <p:txBody>
          <a:bodyPr>
            <a:normAutofit fontScale="90000"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2596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6319743D-E378-A544-A570-7B9B9709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05"/>
            <a:ext cx="12192000" cy="684505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1F4C1-D2F0-13F3-F466-3A0124B077B5}"/>
              </a:ext>
            </a:extLst>
          </p:cNvPr>
          <p:cNvSpPr/>
          <p:nvPr/>
        </p:nvSpPr>
        <p:spPr>
          <a:xfrm>
            <a:off x="-235130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2425E57-4B43-7F2B-2207-B5F77A6E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252412" y="0"/>
            <a:ext cx="3903260" cy="133101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16A11CC-78F1-FB6D-D1D6-36A3C24663E4}"/>
              </a:ext>
            </a:extLst>
          </p:cNvPr>
          <p:cNvSpPr/>
          <p:nvPr/>
        </p:nvSpPr>
        <p:spPr>
          <a:xfrm>
            <a:off x="-236287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87BB5E7-D03F-00A4-F15A-870C6BD1E51F}"/>
              </a:ext>
            </a:extLst>
          </p:cNvPr>
          <p:cNvSpPr txBox="1">
            <a:spLocks/>
          </p:cNvSpPr>
          <p:nvPr/>
        </p:nvSpPr>
        <p:spPr>
          <a:xfrm>
            <a:off x="990600" y="403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3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Componentes actividad económica</a:t>
            </a:r>
            <a:endParaRPr lang="es-CL" sz="3200" b="1" dirty="0">
              <a:solidFill>
                <a:srgbClr val="4472C4"/>
              </a:solidFill>
              <a:latin typeface="+mn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1D9FAE-0798-FD0B-BA81-7E815A921CCD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B1654D-67E5-CC1E-94B9-8D5216AA107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11" name="Título 12">
            <a:extLst>
              <a:ext uri="{FF2B5EF4-FFF2-40B4-BE49-F238E27FC236}">
                <a16:creationId xmlns:a16="http://schemas.microsoft.com/office/drawing/2014/main" id="{66D065C0-3632-034C-8643-3A5CD4EF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227"/>
            <a:ext cx="10515600" cy="374562"/>
          </a:xfrm>
        </p:spPr>
        <p:txBody>
          <a:bodyPr>
            <a:normAutofit fontScale="90000"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0127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cajas y bigotes&#10;&#10;Descripción generada automáticamente">
            <a:extLst>
              <a:ext uri="{FF2B5EF4-FFF2-40B4-BE49-F238E27FC236}">
                <a16:creationId xmlns:a16="http://schemas.microsoft.com/office/drawing/2014/main" id="{5F91EF69-7286-3148-BA5D-96F1E5C3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6572" cy="6858000"/>
          </a:xfrm>
          <a:prstGeom prst="rect">
            <a:avLst/>
          </a:prstGeom>
        </p:spPr>
      </p:pic>
      <p:pic>
        <p:nvPicPr>
          <p:cNvPr id="2" name="Imagen 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807A05F-9181-4522-716E-FE53E6CBC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1174599" y="2098785"/>
            <a:ext cx="7801843" cy="266042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27BD82-0602-9755-CB02-621CE2DFEC44}"/>
              </a:ext>
            </a:extLst>
          </p:cNvPr>
          <p:cNvSpPr txBox="1"/>
          <p:nvPr/>
        </p:nvSpPr>
        <p:spPr>
          <a:xfrm>
            <a:off x="6096000" y="1295937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/>
              <a:t>Inflación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327338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6319743D-E378-A544-A570-7B9B9709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1"/>
            <a:ext cx="12192000" cy="684505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1F4C1-D2F0-13F3-F466-3A0124B077B5}"/>
              </a:ext>
            </a:extLst>
          </p:cNvPr>
          <p:cNvSpPr/>
          <p:nvPr/>
        </p:nvSpPr>
        <p:spPr>
          <a:xfrm>
            <a:off x="-235130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2425E57-4B43-7F2B-2207-B5F77A6E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252412" y="0"/>
            <a:ext cx="3903260" cy="133101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16A11CC-78F1-FB6D-D1D6-36A3C24663E4}"/>
              </a:ext>
            </a:extLst>
          </p:cNvPr>
          <p:cNvSpPr/>
          <p:nvPr/>
        </p:nvSpPr>
        <p:spPr>
          <a:xfrm>
            <a:off x="-236287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ABDAB80-079E-84B1-0003-A10A70F8BC30}"/>
              </a:ext>
            </a:extLst>
          </p:cNvPr>
          <p:cNvSpPr txBox="1">
            <a:spLocks/>
          </p:cNvSpPr>
          <p:nvPr/>
        </p:nvSpPr>
        <p:spPr>
          <a:xfrm>
            <a:off x="990600" y="403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3200" b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Variación IPC anual y componentes</a:t>
            </a:r>
            <a:endParaRPr lang="es-CL" sz="3200" dirty="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97DE0E-B973-7462-B0AB-E7209F07D45D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925A22-ADA9-08D5-AC59-B09AA42F6FA9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8" name="Título 12">
            <a:extLst>
              <a:ext uri="{FF2B5EF4-FFF2-40B4-BE49-F238E27FC236}">
                <a16:creationId xmlns:a16="http://schemas.microsoft.com/office/drawing/2014/main" id="{D5CE68E0-673C-4AFA-2415-D41FA55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227"/>
            <a:ext cx="10515600" cy="374562"/>
          </a:xfrm>
        </p:spPr>
        <p:txBody>
          <a:bodyPr>
            <a:normAutofit fontScale="90000"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3295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Gráfico de cajas y bigotes&#10;&#10;Descripción generada automáticamente">
            <a:extLst>
              <a:ext uri="{FF2B5EF4-FFF2-40B4-BE49-F238E27FC236}">
                <a16:creationId xmlns:a16="http://schemas.microsoft.com/office/drawing/2014/main" id="{5F91EF69-7286-3148-BA5D-96F1E5C3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6572" cy="6858000"/>
          </a:xfrm>
          <a:prstGeom prst="rect">
            <a:avLst/>
          </a:prstGeom>
        </p:spPr>
      </p:pic>
      <p:pic>
        <p:nvPicPr>
          <p:cNvPr id="2" name="Imagen 1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807A05F-9181-4522-716E-FE53E6CBC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1174599" y="2098785"/>
            <a:ext cx="7801843" cy="266042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27BD82-0602-9755-CB02-621CE2DFEC44}"/>
              </a:ext>
            </a:extLst>
          </p:cNvPr>
          <p:cNvSpPr txBox="1"/>
          <p:nvPr/>
        </p:nvSpPr>
        <p:spPr>
          <a:xfrm>
            <a:off x="6096000" y="1295937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/>
              <a:t>Mercado Laboral</a:t>
            </a:r>
            <a:endParaRPr lang="es-CL" sz="3200" dirty="0"/>
          </a:p>
        </p:txBody>
      </p:sp>
    </p:spTree>
    <p:extLst>
      <p:ext uri="{BB962C8B-B14F-4D97-AF65-F5344CB8AC3E}">
        <p14:creationId xmlns:p14="http://schemas.microsoft.com/office/powerpoint/2010/main" val="352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6319743D-E378-A544-A570-7B9B9709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"/>
            <a:ext cx="12192000" cy="684505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1F4C1-D2F0-13F3-F466-3A0124B077B5}"/>
              </a:ext>
            </a:extLst>
          </p:cNvPr>
          <p:cNvSpPr/>
          <p:nvPr/>
        </p:nvSpPr>
        <p:spPr>
          <a:xfrm>
            <a:off x="-235130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2425E57-4B43-7F2B-2207-B5F77A6E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252412" y="0"/>
            <a:ext cx="3903260" cy="133101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16A11CC-78F1-FB6D-D1D6-36A3C24663E4}"/>
              </a:ext>
            </a:extLst>
          </p:cNvPr>
          <p:cNvSpPr/>
          <p:nvPr/>
        </p:nvSpPr>
        <p:spPr>
          <a:xfrm>
            <a:off x="-236287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ABDAB80-079E-84B1-0003-A10A70F8BC30}"/>
              </a:ext>
            </a:extLst>
          </p:cNvPr>
          <p:cNvSpPr txBox="1">
            <a:spLocks/>
          </p:cNvSpPr>
          <p:nvPr/>
        </p:nvSpPr>
        <p:spPr>
          <a:xfrm>
            <a:off x="990600" y="403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3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Desocupación laboral</a:t>
            </a:r>
            <a:endParaRPr lang="es-CL" sz="3200" b="1" dirty="0">
              <a:solidFill>
                <a:srgbClr val="4472C4"/>
              </a:solidFill>
              <a:latin typeface="+mn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B35241-2F89-EA91-42C3-1D693003AD34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A97B8D-C3A7-4E9B-B008-B09F2F5E9DEE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8" name="Título 12">
            <a:extLst>
              <a:ext uri="{FF2B5EF4-FFF2-40B4-BE49-F238E27FC236}">
                <a16:creationId xmlns:a16="http://schemas.microsoft.com/office/drawing/2014/main" id="{A1ACA251-1367-BC25-1489-D49D03FE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227"/>
            <a:ext cx="10515600" cy="374562"/>
          </a:xfrm>
        </p:spPr>
        <p:txBody>
          <a:bodyPr>
            <a:normAutofit fontScale="90000"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4862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6319743D-E378-A544-A570-7B9B9709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05"/>
            <a:ext cx="12192000" cy="6845059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1F4C1-D2F0-13F3-F466-3A0124B077B5}"/>
              </a:ext>
            </a:extLst>
          </p:cNvPr>
          <p:cNvSpPr/>
          <p:nvPr/>
        </p:nvSpPr>
        <p:spPr>
          <a:xfrm>
            <a:off x="-235130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B2425E57-4B43-7F2B-2207-B5F77A6E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t="13043" r="5642" b="19426"/>
          <a:stretch/>
        </p:blipFill>
        <p:spPr>
          <a:xfrm>
            <a:off x="252412" y="0"/>
            <a:ext cx="3903260" cy="133101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16A11CC-78F1-FB6D-D1D6-36A3C24663E4}"/>
              </a:ext>
            </a:extLst>
          </p:cNvPr>
          <p:cNvSpPr/>
          <p:nvPr/>
        </p:nvSpPr>
        <p:spPr>
          <a:xfrm>
            <a:off x="-236287" y="0"/>
            <a:ext cx="326571" cy="6858000"/>
          </a:xfrm>
          <a:prstGeom prst="rect">
            <a:avLst/>
          </a:prstGeom>
          <a:solidFill>
            <a:srgbClr val="2C3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87BB5E7-D03F-00A4-F15A-870C6BD1E51F}"/>
              </a:ext>
            </a:extLst>
          </p:cNvPr>
          <p:cNvSpPr txBox="1">
            <a:spLocks/>
          </p:cNvSpPr>
          <p:nvPr/>
        </p:nvSpPr>
        <p:spPr>
          <a:xfrm>
            <a:off x="990600" y="403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3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Informalidad</a:t>
            </a:r>
            <a:endParaRPr lang="es-CL" sz="3200" b="1" dirty="0">
              <a:solidFill>
                <a:srgbClr val="4472C4"/>
              </a:solidFill>
              <a:latin typeface="+mn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AF69BD-F8ED-01B1-08C3-F95CF0B632C9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5FE5626-1631-1AB9-6B95-E04612D868BD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8" name="Título 12">
            <a:extLst>
              <a:ext uri="{FF2B5EF4-FFF2-40B4-BE49-F238E27FC236}">
                <a16:creationId xmlns:a16="http://schemas.microsoft.com/office/drawing/2014/main" id="{FB4E9D12-6BD3-EA53-7528-C5C732B6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4227"/>
            <a:ext cx="10515600" cy="374562"/>
          </a:xfrm>
        </p:spPr>
        <p:txBody>
          <a:bodyPr>
            <a:normAutofit fontScale="90000"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228898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43495</TotalTime>
  <Words>107</Words>
  <Application>Microsoft Macintosh PowerPoint</Application>
  <PresentationFormat>Panorámica</PresentationFormat>
  <Paragraphs>34</Paragraphs>
  <Slides>11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Qanelas Soft Bold</vt:lpstr>
      <vt:lpstr>Source Sans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 Vínculo Rural</dc:title>
  <dc:creator>JOSE R</dc:creator>
  <cp:lastModifiedBy>Matias Otth Henriquez</cp:lastModifiedBy>
  <cp:revision>18</cp:revision>
  <cp:lastPrinted>2022-08-01T16:45:57Z</cp:lastPrinted>
  <dcterms:created xsi:type="dcterms:W3CDTF">2022-06-10T13:20:32Z</dcterms:created>
  <dcterms:modified xsi:type="dcterms:W3CDTF">2023-06-07T20:45:32Z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2022-12-30T00:59:40Z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95de227a-5153-4052-9977-d49e90137c91</vt:lpwstr>
  </property>
  <property fmtid="{D5CDD505-2E9C-101B-9397-08002B2CF9AE}" pid="8" name="MSIP_Label_9f4e9a4a-eb20-4aad-9a64-8872817c1a6f_ContentBits">
    <vt:lpwstr>0</vt:lpwstr>
  </property>
</Properties>
</file>